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0" r:id="rId16"/>
    <p:sldId id="268" r:id="rId17"/>
    <p:sldId id="269" r:id="rId18"/>
  </p:sldIdLst>
  <p:sldSz cx="12192000" cy="6858000"/>
  <p:notesSz cx="6858000" cy="12192000"/>
  <p:custDataLst>
    <p:tags r:id="rId23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0f7461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第十七讲 九年级（全）Units 3—4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0f7461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第十七讲 九年级（全）Units 3—4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a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ff915e5f?vcp=1&amp;pid=79078d29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2ff915e5f?vcp=1&amp;pid=79078d296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辨析pride与proud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1" dirty="0"/>
          </a:p>
        </p:txBody>
      </p:sp>
      <p:graphicFrame>
        <p:nvGraphicFramePr>
          <p:cNvPr id="11" name="P_5_BD#3b57e41e6?colgroup=3,15,16&amp;vcp=1&amp;pid=2ff915e5f&amp;color=0,0,0&amp;vtp=1&amp;bbb=1"/>
          <p:cNvGraphicFramePr>
            <a:graphicFrameLocks noGrp="1"/>
          </p:cNvGraphicFramePr>
          <p:nvPr/>
        </p:nvGraphicFramePr>
        <p:xfrm>
          <a:off x="502920" y="1435100"/>
          <a:ext cx="11155680" cy="2437257"/>
        </p:xfrm>
        <a:graphic>
          <a:graphicData uri="http://schemas.openxmlformats.org/drawingml/2006/table">
            <a:tbl>
              <a:tblPr/>
              <a:tblGrid>
                <a:gridCol w="1106424"/>
                <a:gridCol w="4928616"/>
                <a:gridCol w="512064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短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10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pride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意为“自豪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骄傲”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是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的骄傲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感到自豪/骄傲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proud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形容词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意为“自豪的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骄傲的”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proud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感到自豪/骄傲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P_5_BD#3b57e41e6?vcp=1&amp;pid=2ff915e5f&amp;color=0,0,0&amp;vtp=1&amp;bbb=1"/>
          <p:cNvSpPr/>
          <p:nvPr/>
        </p:nvSpPr>
        <p:spPr>
          <a:xfrm>
            <a:off x="502920" y="40005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我希望我的父母能以我为荣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proud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himself.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迈克为自己感到骄傲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48739a3a?vcp=1&amp;pid=2ff915e5f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48739a3a?vcp=1&amp;pid=2ff915e5f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12" name="QM_6_BD.25_1#1f70258b1?colgroup=36&amp;vcp=1&amp;pid=848739a3a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pride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proud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26_1#3b9496df9?vcp=1&amp;pid=1f70258b1&amp;color=0,0,0&amp;vtp=1&amp;bbb=1&amp;hb=1"/>
          <p:cNvSpPr/>
          <p:nvPr/>
        </p:nvSpPr>
        <p:spPr>
          <a:xfrm>
            <a:off x="502920" y="2070100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accept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charity.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proud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parents'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meeting.（盲填）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country.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stronger.（盲填）</a:t>
            </a:r>
            <a:endParaRPr lang="en-US" altLang="zh-CN" sz="2400" dirty="0"/>
          </a:p>
        </p:txBody>
      </p:sp>
      <p:sp>
        <p:nvSpPr>
          <p:cNvPr id="6" name="QB_7_AN.27_1#3b9496df9.blank?vcp=1&amp;pid=1f70258b1&amp;color=0,0,0&amp;vpa=13&amp;vtp=1&amp;bbb=1"/>
          <p:cNvSpPr/>
          <p:nvPr/>
        </p:nvSpPr>
        <p:spPr>
          <a:xfrm>
            <a:off x="1634014" y="2029460"/>
            <a:ext cx="1012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proud</a:t>
            </a:r>
            <a:endParaRPr lang="en-US" altLang="zh-CN" sz="2400" dirty="0"/>
          </a:p>
        </p:txBody>
      </p:sp>
      <p:sp>
        <p:nvSpPr>
          <p:cNvPr id="8" name="QB_7_AN.29_1#3b9496df9.blank?vcp=1&amp;pid=1f70258b1&amp;color=0,0,0&amp;vpa=14&amp;vtp=1&amp;bbb=1"/>
          <p:cNvSpPr/>
          <p:nvPr/>
        </p:nvSpPr>
        <p:spPr>
          <a:xfrm>
            <a:off x="4526439" y="3147060"/>
            <a:ext cx="914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pride</a:t>
            </a:r>
            <a:endParaRPr lang="en-US" altLang="zh-CN" sz="2400" dirty="0"/>
          </a:p>
        </p:txBody>
      </p:sp>
      <p:sp>
        <p:nvSpPr>
          <p:cNvPr id="10" name="QB_7_AN.31_1#3b9496df9.blank?vcp=1&amp;pid=1f70258b1&amp;color=0,0,0&amp;vpa=15&amp;vtp=1&amp;bbb=1"/>
          <p:cNvSpPr/>
          <p:nvPr/>
        </p:nvSpPr>
        <p:spPr>
          <a:xfrm>
            <a:off x="3785711" y="371856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4" name="QB_7_AN.33_1#3b9496df9.blank?vcp=1&amp;pid=1f70258b1&amp;color=0,0,0&amp;vpa=16&amp;vtp=1&amp;bbb=1"/>
          <p:cNvSpPr/>
          <p:nvPr/>
        </p:nvSpPr>
        <p:spPr>
          <a:xfrm>
            <a:off x="2836768" y="425577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1896fbaa?vcp=1&amp;pid=79078d296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13" name="QB_5_BD.34_1#a785d73dc?colgroup=4,12,18&amp;vcp=1&amp;pid=31896fbaa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3784600"/>
        </p:xfrm>
        <a:graphic>
          <a:graphicData uri="http://schemas.openxmlformats.org/drawingml/2006/table">
            <a:tbl>
              <a:tblPr/>
              <a:tblGrid>
                <a:gridCol w="1426464"/>
                <a:gridCol w="4059936"/>
                <a:gridCol w="566928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1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course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A.课程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学科（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.进程（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.（船或飞机的）航向（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students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courses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today.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radioed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pilot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change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course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.During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course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medical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treatment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doctor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offered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help.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35_1#a785d73dc.blank?vcp=1&amp;pid=31896fbaa&amp;color=0,0,0&amp;vpa=17&amp;vtp=1"/>
          <p:cNvSpPr/>
          <p:nvPr/>
        </p:nvSpPr>
        <p:spPr>
          <a:xfrm>
            <a:off x="6772552" y="2371725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36_1#a785d73dc.blank?vcp=1&amp;pid=31896fbaa&amp;color=0,0,0&amp;vpa=18&amp;vtp=1"/>
          <p:cNvSpPr/>
          <p:nvPr/>
        </p:nvSpPr>
        <p:spPr>
          <a:xfrm>
            <a:off x="6962227" y="3336925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B_5_AN.37_1#a785d73dc.blank?vcp=1&amp;pid=31896fbaa&amp;color=0,0,0&amp;vpa=19&amp;vtp=1"/>
          <p:cNvSpPr/>
          <p:nvPr/>
        </p:nvSpPr>
        <p:spPr>
          <a:xfrm>
            <a:off x="6652664" y="476389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QB_5_BD.34_1#a785d73dc?colgroup=4,12,18&amp;vcp=1&amp;pid=31896fbaa&amp;color=0,0,0&amp;vtp=1&amp;bbb=1&amp;hb=1"/>
          <p:cNvGraphicFramePr>
            <a:graphicFrameLocks noGrp="1"/>
          </p:cNvGraphicFramePr>
          <p:nvPr/>
        </p:nvGraphicFramePr>
        <p:xfrm>
          <a:off x="502920" y="2783740"/>
          <a:ext cx="11155680" cy="2336800"/>
        </p:xfrm>
        <a:graphic>
          <a:graphicData uri="http://schemas.openxmlformats.org/drawingml/2006/table">
            <a:tbl>
              <a:tblPr/>
              <a:tblGrid>
                <a:gridCol w="1426464"/>
                <a:gridCol w="4059936"/>
                <a:gridCol w="566928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36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correct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A.正确的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恰当的（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.得体的（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.纠正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改正（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think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you've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correct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decision.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Correct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mistakes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always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correct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speech.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BD.34_1#a785d73dc?colgroup=4,12,18&amp;vcp=1&amp;pid=31896fbaa&amp;color=0,0,0&amp;vtp=1&amp;bbb=1&amp;hb=1"/>
          <p:cNvSpPr txBox="1"/>
          <p:nvPr/>
        </p:nvSpPr>
        <p:spPr>
          <a:xfrm>
            <a:off x="9118600" y="2171170"/>
            <a:ext cx="2540000" cy="493597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  <p:sp>
        <p:nvSpPr>
          <p:cNvPr id="4" name="QB_5_AN.38_1#a785d73dc.blank?vcp=1&amp;pid=31896fbaa&amp;color=0,0,0&amp;vpa=20&amp;vtp=1"/>
          <p:cNvSpPr/>
          <p:nvPr/>
        </p:nvSpPr>
        <p:spPr>
          <a:xfrm>
            <a:off x="7130500" y="3718333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39_1#a785d73dc.blank?vcp=1&amp;pid=31896fbaa&amp;color=0,0,0&amp;vpa=21&amp;vtp=1"/>
          <p:cNvSpPr/>
          <p:nvPr/>
        </p:nvSpPr>
        <p:spPr>
          <a:xfrm>
            <a:off x="10363477" y="4200933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B_5_AN.40_1#a785d73dc.blank?vcp=1&amp;pid=31896fbaa&amp;color=0,0,0&amp;vpa=22&amp;vtp=1"/>
          <p:cNvSpPr/>
          <p:nvPr/>
        </p:nvSpPr>
        <p:spPr>
          <a:xfrm>
            <a:off x="11020702" y="4662705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QB_5_BD.41_1#a785d73dc?colgroup=4,12,18&amp;vcp=1&amp;pid=31896fbaa&amp;color=0,0,0&amp;mp=1&amp;vtp=1&amp;bt=1&amp;bbb=1&amp;hb=1"/>
          <p:cNvGraphicFramePr>
            <a:graphicFrameLocks noGrp="1"/>
          </p:cNvGraphicFramePr>
          <p:nvPr/>
        </p:nvGraphicFramePr>
        <p:xfrm>
          <a:off x="502920" y="2030542"/>
          <a:ext cx="11155680" cy="3869944"/>
        </p:xfrm>
        <a:graphic>
          <a:graphicData uri="http://schemas.openxmlformats.org/drawingml/2006/table">
            <a:tbl>
              <a:tblPr/>
              <a:tblGrid>
                <a:gridCol w="1426464"/>
                <a:gridCol w="4059936"/>
                <a:gridCol w="566928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839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A.晴朗的（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.处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以罚金（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.够好（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.身体好的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健康的（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.罚金（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7.—How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you?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thanks.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morning.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9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.Things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until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showed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already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paid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$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000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11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speeding.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42_1#a785d73dc.blank?vcp=1&amp;pid=31896fbaa&amp;color=0,0,0&amp;mp=1&amp;vpa=23&amp;vtp=1"/>
          <p:cNvSpPr/>
          <p:nvPr/>
        </p:nvSpPr>
        <p:spPr>
          <a:xfrm>
            <a:off x="10567439" y="25137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B_5_AN.43_1#a785d73dc.blank?vcp=1&amp;pid=31896fbaa&amp;color=0,0,0&amp;mp=1&amp;vpa=24&amp;vtp=1"/>
          <p:cNvSpPr/>
          <p:nvPr/>
        </p:nvSpPr>
        <p:spPr>
          <a:xfrm>
            <a:off x="9272039" y="29963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44_1#a785d73dc.blank?vcp=1&amp;pid=31896fbaa&amp;color=0,0,0&amp;mp=1&amp;vpa=25&amp;vtp=1"/>
          <p:cNvSpPr/>
          <p:nvPr/>
        </p:nvSpPr>
        <p:spPr>
          <a:xfrm>
            <a:off x="7505150" y="39615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B_5_AN.45_1#a785d73dc.blank?vcp=1&amp;pid=31896fbaa&amp;color=0,0,0&amp;mp=1&amp;vpa=26&amp;vtp=1"/>
          <p:cNvSpPr/>
          <p:nvPr/>
        </p:nvSpPr>
        <p:spPr>
          <a:xfrm>
            <a:off x="7127325" y="492677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7" name="QB_5_AN.46_1#a785d73dc.blank?vcp=1&amp;pid=31896fbaa&amp;color=0,0,0&amp;mp=1&amp;vpa=27&amp;vtp=1"/>
          <p:cNvSpPr/>
          <p:nvPr/>
        </p:nvSpPr>
        <p:spPr>
          <a:xfrm>
            <a:off x="10138624" y="5388549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" name="QB_5_BD.41_1#a785d73dc?colgroup=4,12,18&amp;vcp=1&amp;pid=31896fbaa&amp;color=0,0,0&amp;mp=1&amp;vtp=1&amp;bt=1&amp;bbb=1"/>
          <p:cNvSpPr txBox="1"/>
          <p:nvPr/>
        </p:nvSpPr>
        <p:spPr>
          <a:xfrm>
            <a:off x="11043047" y="1414084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0f7461a4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第十七讲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九年级（全）Units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3—4</a:t>
            </a:r>
            <a:endParaRPr lang="en-US" altLang="zh-CN" sz="4800" dirty="0"/>
          </a:p>
        </p:txBody>
      </p:sp>
      <p:pic>
        <p:nvPicPr>
          <p:cNvPr id="3" name="C_2#d0f7461a4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9078d296?vcp=1&amp;pid=d0f7461a4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972b5dafd?vcp=1&amp;pid=79078d29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972b5dafd?vcp=1&amp;pid=79078d296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suggest的用法</a:t>
            </a:r>
            <a:endParaRPr lang="en-US" altLang="zh-CN" sz="2800" b="1" dirty="0"/>
          </a:p>
        </p:txBody>
      </p:sp>
      <p:pic>
        <p:nvPicPr>
          <p:cNvPr id="5" name="P_5_BD#ace338a3a?vcp=1&amp;pid=972b5daf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4096" y="1943100"/>
            <a:ext cx="6089904" cy="268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ace338a3a?vcp=1&amp;pid=972b5dafd&amp;color=0,0,0&amp;vtp=1&amp;bbb=1&amp;hb=1"/>
          <p:cNvSpPr/>
          <p:nvPr/>
        </p:nvSpPr>
        <p:spPr>
          <a:xfrm>
            <a:off x="502920" y="47625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（that）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她建议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可能我应该改变我的计划来适应我拥有的东西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而不是放弃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P_5_BD#ace338a3a?colgroup=3,16,15&amp;vcp=1&amp;pid=972b5dafd&amp;color=0,0,0&amp;vtp=1&amp;bt=1&amp;bbb=1&amp;hb=1"/>
          <p:cNvGraphicFramePr>
            <a:graphicFrameLocks noGrp="1"/>
          </p:cNvGraphicFramePr>
          <p:nvPr/>
        </p:nvGraphicFramePr>
        <p:xfrm>
          <a:off x="502920" y="1721678"/>
          <a:ext cx="11155680" cy="3882644"/>
        </p:xfrm>
        <a:graphic>
          <a:graphicData uri="http://schemas.openxmlformats.org/drawingml/2006/table">
            <a:tbl>
              <a:tblPr/>
              <a:tblGrid>
                <a:gridCol w="1280160"/>
                <a:gridCol w="5047488"/>
                <a:gridCol w="482803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常用搭配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名词形式及用法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109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advise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advise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sth.建议做某事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advise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sb.（not）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.建议某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（不）做某事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advice为不可数名词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piece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advice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一条建议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/follow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advice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接受某人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的建议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advice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向某人征求建议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401236454?vcp=1&amp;pid=972b5daf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401236454?vcp=1&amp;pid=972b5dafd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5b186459f?vcp=1&amp;pid=401236454&amp;color=0,0,0&amp;vtp=1&amp;bbb=1"/>
          <p:cNvSpPr/>
          <p:nvPr/>
        </p:nvSpPr>
        <p:spPr>
          <a:xfrm>
            <a:off x="502920" y="1320800"/>
            <a:ext cx="11183112" cy="51418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（take）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taxi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（suggest）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（go）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meeting，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（advise）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（wait）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tomorrow.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obey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traffic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rules.（盲填）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piece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helpful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advice.（盲填）</a:t>
            </a:r>
            <a:endParaRPr lang="en-US" altLang="zh-CN" sz="2400" dirty="0"/>
          </a:p>
        </p:txBody>
      </p:sp>
      <p:sp>
        <p:nvSpPr>
          <p:cNvPr id="5" name="QB_6_AN.2_1#5b186459f.blank?vcp=1&amp;pid=401236454&amp;color=0,0,0&amp;vpa=1&amp;vtp=1&amp;bbb=1"/>
          <p:cNvSpPr/>
          <p:nvPr/>
        </p:nvSpPr>
        <p:spPr>
          <a:xfrm>
            <a:off x="6599713" y="1278636"/>
            <a:ext cx="10509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taking</a:t>
            </a:r>
            <a:endParaRPr lang="en-US" altLang="zh-CN" sz="2400" dirty="0"/>
          </a:p>
        </p:txBody>
      </p:sp>
      <p:sp>
        <p:nvSpPr>
          <p:cNvPr id="7" name="QB_6_AN.4_1#5b186459f.blank?vcp=1&amp;pid=401236454&amp;color=0,0,0&amp;vpa=2&amp;vtp=1&amp;bbb=1"/>
          <p:cNvSpPr/>
          <p:nvPr/>
        </p:nvSpPr>
        <p:spPr>
          <a:xfrm>
            <a:off x="1373663" y="1799336"/>
            <a:ext cx="157638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suggestion</a:t>
            </a:r>
            <a:endParaRPr lang="en-US" altLang="zh-CN" sz="2400" dirty="0"/>
          </a:p>
        </p:txBody>
      </p:sp>
      <p:sp>
        <p:nvSpPr>
          <p:cNvPr id="9" name="QB_6_AN.6_1#5b186459f.blank?vcp=1&amp;pid=401236454&amp;color=0,0,0&amp;vpa=3&amp;vtp=1&amp;bbb=1"/>
          <p:cNvSpPr/>
          <p:nvPr/>
        </p:nvSpPr>
        <p:spPr>
          <a:xfrm>
            <a:off x="3827939" y="2320036"/>
            <a:ext cx="933450" cy="4555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endParaRPr lang="en-US" altLang="zh-CN" sz="2400" dirty="0"/>
          </a:p>
        </p:txBody>
      </p:sp>
      <p:sp>
        <p:nvSpPr>
          <p:cNvPr id="11" name="QB_6_AN.8_1#5b186459f.blank?vcp=1&amp;pid=401236454&amp;color=0,0,0&amp;vpa=4&amp;vtp=1&amp;bbb=1"/>
          <p:cNvSpPr/>
          <p:nvPr/>
        </p:nvSpPr>
        <p:spPr>
          <a:xfrm>
            <a:off x="6555899" y="3374136"/>
            <a:ext cx="104933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endParaRPr lang="en-US" altLang="zh-CN" sz="2400" dirty="0"/>
          </a:p>
        </p:txBody>
      </p:sp>
      <p:sp>
        <p:nvSpPr>
          <p:cNvPr id="13" name="QB_6_AN.10_1#5b186459f.blank?vcp=1&amp;pid=401236454&amp;color=0,0,0&amp;vpa=5&amp;vtp=1&amp;bbb=1"/>
          <p:cNvSpPr/>
          <p:nvPr/>
        </p:nvSpPr>
        <p:spPr>
          <a:xfrm>
            <a:off x="2115027" y="4402836"/>
            <a:ext cx="11858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waiting</a:t>
            </a:r>
            <a:endParaRPr lang="en-US" altLang="zh-CN" sz="2400" dirty="0"/>
          </a:p>
        </p:txBody>
      </p:sp>
      <p:sp>
        <p:nvSpPr>
          <p:cNvPr id="15" name="QB_6_AN.12_1#5b186459f.blank?vcp=1&amp;pid=401236454&amp;color=0,0,0&amp;vpa=6&amp;vtp=1&amp;bbb=1"/>
          <p:cNvSpPr/>
          <p:nvPr/>
        </p:nvSpPr>
        <p:spPr>
          <a:xfrm>
            <a:off x="2030889" y="4936236"/>
            <a:ext cx="7461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  <p:sp>
        <p:nvSpPr>
          <p:cNvPr id="17" name="QB_6_AN.14_1#5b186459f.blank?vcp=1&amp;pid=401236454&amp;color=0,0,0&amp;vpa=7&amp;vtp=1&amp;bbb=1"/>
          <p:cNvSpPr/>
          <p:nvPr/>
        </p:nvSpPr>
        <p:spPr>
          <a:xfrm>
            <a:off x="2184877" y="5456936"/>
            <a:ext cx="4746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19" name="QB_6_AN.16_1#5b186459f.blank?vcp=1&amp;pid=401236454&amp;color=0,0,0&amp;vpa=8&amp;vtp=1&amp;bbb=1"/>
          <p:cNvSpPr/>
          <p:nvPr/>
        </p:nvSpPr>
        <p:spPr>
          <a:xfrm>
            <a:off x="4325843" y="5965952"/>
            <a:ext cx="609600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  <p:bldP spid="19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e887c9058?vcp=1&amp;pid=79078d29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e887c9058?vcp=1&amp;pid=79078d296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辨析deal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with与do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endParaRPr lang="en-US" altLang="zh-CN" sz="2800" b="1" dirty="0"/>
          </a:p>
        </p:txBody>
      </p:sp>
      <p:graphicFrame>
        <p:nvGraphicFramePr>
          <p:cNvPr id="9" name="P_5_BD#c51139d0f?colgroup=5,9,21&amp;vcp=1&amp;pid=e887c9058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2411857"/>
        </p:xfrm>
        <a:graphic>
          <a:graphicData uri="http://schemas.openxmlformats.org/drawingml/2006/table">
            <a:tbl>
              <a:tblPr/>
              <a:tblGrid>
                <a:gridCol w="1673352"/>
                <a:gridCol w="2907792"/>
                <a:gridCol w="657453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deal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意为“应对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处理”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how连用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deal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situation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我们不知道如何应对这种情况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意为“应对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处理”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what连用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things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我们怎么处理这些东西呢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52d10477?vcp=1&amp;pid=e887c9058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52d10477?vcp=1&amp;pid=e887c9058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7_1#b0231cea4?vcp=1&amp;pid=852d10477&amp;color=0,0,0&amp;vtp=1&amp;bbb=1"/>
          <p:cNvSpPr/>
          <p:nvPr/>
        </p:nvSpPr>
        <p:spPr>
          <a:xfrm>
            <a:off x="502920" y="13208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admired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（deal）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situation.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suggestions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（deal）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serious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problem?</a:t>
            </a:r>
            <a:endParaRPr lang="en-US" altLang="zh-CN" sz="2400" dirty="0"/>
          </a:p>
        </p:txBody>
      </p:sp>
      <p:sp>
        <p:nvSpPr>
          <p:cNvPr id="5" name="QB_6_AN.18_1#b0231cea4.blank?vcp=1&amp;pid=852d10477&amp;color=0,0,0&amp;vpa=9&amp;vtp=1&amp;bbb=1"/>
          <p:cNvSpPr/>
          <p:nvPr/>
        </p:nvSpPr>
        <p:spPr>
          <a:xfrm>
            <a:off x="4178204" y="1292860"/>
            <a:ext cx="863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dealt</a:t>
            </a:r>
            <a:endParaRPr lang="en-US" altLang="zh-CN" sz="2400" dirty="0"/>
          </a:p>
        </p:txBody>
      </p:sp>
      <p:sp>
        <p:nvSpPr>
          <p:cNvPr id="7" name="QB_6_AN.20_1#b0231cea4.blank?vcp=1&amp;pid=852d10477&amp;color=0,0,0&amp;vpa=10&amp;vtp=1&amp;bbb=1"/>
          <p:cNvSpPr/>
          <p:nvPr/>
        </p:nvSpPr>
        <p:spPr>
          <a:xfrm>
            <a:off x="7860188" y="1851660"/>
            <a:ext cx="762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deal</a:t>
            </a:r>
            <a:endParaRPr lang="en-US" altLang="zh-CN" sz="2400" dirty="0"/>
          </a:p>
        </p:txBody>
      </p:sp>
      <p:sp>
        <p:nvSpPr>
          <p:cNvPr id="8" name="QB_6_BD.21_1#984afbd77?sp=1&amp;vcp=1&amp;pid=852d10477&amp;color=0,0,0&amp;vtp=1&amp;bbb=1"/>
          <p:cNvSpPr/>
          <p:nvPr/>
        </p:nvSpPr>
        <p:spPr>
          <a:xfrm>
            <a:off x="502920" y="29709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teacher.（盲填）</a:t>
            </a:r>
            <a:endParaRPr lang="en-US" altLang="zh-CN" sz="2400" dirty="0"/>
          </a:p>
        </p:txBody>
      </p:sp>
      <p:sp>
        <p:nvSpPr>
          <p:cNvPr id="9" name="QB_6_AN.22_1#984afbd77.blank?vcp=1&amp;pid=852d10477&amp;color=0,0,0&amp;vpa=11&amp;vtp=1&amp;bbb=1"/>
          <p:cNvSpPr/>
          <p:nvPr/>
        </p:nvSpPr>
        <p:spPr>
          <a:xfrm>
            <a:off x="3128487" y="2942971"/>
            <a:ext cx="8651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endParaRPr lang="en-US" altLang="zh-CN" sz="2400" dirty="0"/>
          </a:p>
        </p:txBody>
      </p:sp>
      <p:sp>
        <p:nvSpPr>
          <p:cNvPr id="10" name="QB_6_BD.23_1#32df4c454?vcp=1&amp;pid=852d10477&amp;color=0,0,0&amp;vtp=1&amp;bbb=1"/>
          <p:cNvSpPr/>
          <p:nvPr/>
        </p:nvSpPr>
        <p:spPr>
          <a:xfrm>
            <a:off x="502920" y="406787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it？（盲填）</a:t>
            </a:r>
            <a:endParaRPr lang="en-US" altLang="zh-CN" sz="2400" dirty="0"/>
          </a:p>
        </p:txBody>
      </p:sp>
      <p:sp>
        <p:nvSpPr>
          <p:cNvPr id="11" name="QB_6_AN.24_1#32df4c454.blank?vcp=1&amp;pid=852d10477&amp;color=0,0,0&amp;vpa=12&amp;vtp=1&amp;bbb=1"/>
          <p:cNvSpPr/>
          <p:nvPr/>
        </p:nvSpPr>
        <p:spPr>
          <a:xfrm>
            <a:off x="3654901" y="4018343"/>
            <a:ext cx="796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2652</Words>
  <Application>WPS 演示</Application>
  <PresentationFormat>宽屏</PresentationFormat>
  <Paragraphs>237</Paragraphs>
  <Slides>15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3</cp:revision>
  <dcterms:created xsi:type="dcterms:W3CDTF">2024-10-12T12:28:00Z</dcterms:created>
  <dcterms:modified xsi:type="dcterms:W3CDTF">2024-10-14T09:41:31Z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69F36C0A1BCF46E386B77D67B996A335_12</vt:lpwstr>
  </property>
  <property fmtid="{D5CDD505-2E9C-101B-9397-08002B2CF9AE}" pid="3" name="KSOProductBuildVer">
    <vt:lpwstr>2052-12.1.0.18276</vt:lpwstr>
  </property>
</Properties>
</file>